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26F"/>
    <a:srgbClr val="31008F"/>
    <a:srgbClr val="47008A"/>
    <a:srgbClr val="710181"/>
    <a:srgbClr val="099DDF"/>
    <a:srgbClr val="49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05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4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3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089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0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1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065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82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A95C75C-43CA-4534-94F9-4B236CA6298A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FBF2308-DD0D-4EEC-B915-66610292DA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9412" y="745595"/>
            <a:ext cx="6101859" cy="80824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9411" y="3476705"/>
            <a:ext cx="6101859" cy="31348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333666" y="650967"/>
            <a:ext cx="9144000" cy="997499"/>
          </a:xfrm>
        </p:spPr>
        <p:txBody>
          <a:bodyPr>
            <a:normAutofit/>
          </a:bodyPr>
          <a:lstStyle/>
          <a:p>
            <a:r>
              <a:rPr lang="en-US" sz="4400" dirty="0" err="1" smtClean="0">
                <a:solidFill>
                  <a:schemeClr val="tx1"/>
                </a:solidFill>
              </a:rPr>
              <a:t>Laporan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Kerja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</a:rPr>
              <a:t>Praktik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65160" y="3601596"/>
            <a:ext cx="6391225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“</a:t>
            </a:r>
            <a:r>
              <a:rPr lang="en-US" sz="3200" dirty="0" err="1" smtClean="0">
                <a:solidFill>
                  <a:schemeClr val="tx1"/>
                </a:solidFill>
              </a:rPr>
              <a:t>Pengembangan</a:t>
            </a:r>
            <a:r>
              <a:rPr lang="en-US" sz="3200" dirty="0" smtClean="0">
                <a:solidFill>
                  <a:schemeClr val="tx1"/>
                </a:solidFill>
              </a:rPr>
              <a:t> IPTV </a:t>
            </a:r>
            <a:r>
              <a:rPr lang="en-US" sz="3200" dirty="0" err="1" smtClean="0">
                <a:solidFill>
                  <a:schemeClr val="tx1"/>
                </a:solidFill>
              </a:rPr>
              <a:t>berbasis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jaringan</a:t>
            </a:r>
            <a:r>
              <a:rPr lang="en-US" sz="3200" dirty="0" smtClean="0">
                <a:solidFill>
                  <a:schemeClr val="tx1"/>
                </a:solidFill>
              </a:rPr>
              <a:t> FTTH”</a:t>
            </a:r>
          </a:p>
          <a:p>
            <a:r>
              <a:rPr lang="en-US" sz="3200" dirty="0" err="1" smtClean="0">
                <a:solidFill>
                  <a:schemeClr val="tx1"/>
                </a:solidFill>
              </a:rPr>
              <a:t>Oleh</a:t>
            </a:r>
            <a:r>
              <a:rPr lang="en-US" sz="3200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3200" dirty="0" err="1" smtClean="0">
                <a:solidFill>
                  <a:schemeClr val="tx1"/>
                </a:solidFill>
              </a:rPr>
              <a:t>Syarif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Hidayat</a:t>
            </a:r>
            <a:r>
              <a:rPr lang="en-US" sz="3200" dirty="0" smtClean="0">
                <a:solidFill>
                  <a:schemeClr val="tx1"/>
                </a:solidFill>
              </a:rPr>
              <a:t>  -  1806148845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Rekomendasi 5 VPN IPTV Terbaik dan Paling Laris 2021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14" b="99324" l="9986" r="89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30" y="1743095"/>
            <a:ext cx="8441354" cy="35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25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r="2623" b="20338"/>
          <a:stretch/>
        </p:blipFill>
        <p:spPr bwMode="auto">
          <a:xfrm>
            <a:off x="1225979" y="185195"/>
            <a:ext cx="8574569" cy="2959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13081" y="2959244"/>
            <a:ext cx="7400367" cy="377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6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Konfigurasi</a:t>
            </a:r>
            <a:r>
              <a:rPr lang="en-US" sz="3600" dirty="0" smtClean="0"/>
              <a:t> </a:t>
            </a:r>
            <a:r>
              <a:rPr lang="en-US" sz="3600" dirty="0" err="1" smtClean="0"/>
              <a:t>RouterBoard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b="40566"/>
          <a:stretch/>
        </p:blipFill>
        <p:spPr bwMode="auto">
          <a:xfrm>
            <a:off x="838200" y="1405911"/>
            <a:ext cx="10515600" cy="18228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b="17411"/>
          <a:stretch/>
        </p:blipFill>
        <p:spPr bwMode="auto">
          <a:xfrm>
            <a:off x="2180863" y="3331704"/>
            <a:ext cx="4416706" cy="18756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05896" y="5310328"/>
            <a:ext cx="5331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lain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penetapan</a:t>
            </a:r>
            <a:r>
              <a:rPr lang="en-US" dirty="0"/>
              <a:t> PIM, DHCP client </a:t>
            </a:r>
            <a:r>
              <a:rPr lang="en-US" dirty="0" err="1"/>
              <a:t>dan</a:t>
            </a:r>
            <a:r>
              <a:rPr lang="en-US" dirty="0"/>
              <a:t> DHCP server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poolnya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IGMP proxy (</a:t>
            </a:r>
            <a:r>
              <a:rPr lang="en-US" dirty="0" err="1"/>
              <a:t>jalur</a:t>
            </a:r>
            <a:r>
              <a:rPr lang="en-US" dirty="0"/>
              <a:t> upstream stream  </a:t>
            </a:r>
            <a:r>
              <a:rPr lang="en-US" dirty="0" err="1"/>
              <a:t>dan</a:t>
            </a:r>
            <a:r>
              <a:rPr lang="en-US" dirty="0"/>
              <a:t> downstream)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Setting STB</a:t>
            </a:r>
            <a:endParaRPr lang="en-US" sz="3600" dirty="0"/>
          </a:p>
        </p:txBody>
      </p:sp>
      <p:pic>
        <p:nvPicPr>
          <p:cNvPr id="4" name="Content Placeholder 3" descr="C:\Users\ASUS\AppData\Local\Microsoft\Windows\INetCache\Content.Word\IMG20210828152809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" t="18698" r="2361" b="7627"/>
          <a:stretch/>
        </p:blipFill>
        <p:spPr bwMode="auto">
          <a:xfrm>
            <a:off x="1" y="1690688"/>
            <a:ext cx="4259483" cy="3934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ASUS\AppData\Local\Microsoft\Windows\INetCache\Content.Word\IMG20210929093832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8" b="7495"/>
          <a:stretch/>
        </p:blipFill>
        <p:spPr bwMode="auto">
          <a:xfrm>
            <a:off x="7986532" y="1690687"/>
            <a:ext cx="4205467" cy="41429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857" b="15880"/>
          <a:stretch/>
        </p:blipFill>
        <p:spPr bwMode="auto">
          <a:xfrm>
            <a:off x="4360565" y="1674282"/>
            <a:ext cx="3524885" cy="4055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1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359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IPTV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tv</a:t>
            </a:r>
            <a:r>
              <a:rPr lang="en-US" sz="2000" dirty="0"/>
              <a:t> yang media </a:t>
            </a:r>
            <a:r>
              <a:rPr lang="en-US" sz="2000" dirty="0" err="1"/>
              <a:t>transmisi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kabel</a:t>
            </a:r>
            <a:r>
              <a:rPr lang="en-US" sz="2000" dirty="0"/>
              <a:t> </a:t>
            </a:r>
            <a:r>
              <a:rPr lang="en-US" sz="2000" dirty="0" err="1"/>
              <a:t>berkecepatan</a:t>
            </a:r>
            <a:r>
              <a:rPr lang="en-US" sz="2000" dirty="0"/>
              <a:t> </a:t>
            </a:r>
            <a:r>
              <a:rPr lang="en-US" sz="2000" dirty="0" err="1"/>
              <a:t>tinggi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fiber optic. </a:t>
            </a:r>
            <a:r>
              <a:rPr lang="en-US" sz="2000" dirty="0" err="1"/>
              <a:t>layananan</a:t>
            </a:r>
            <a:r>
              <a:rPr lang="en-US" sz="2000" dirty="0"/>
              <a:t> </a:t>
            </a:r>
            <a:r>
              <a:rPr lang="en-US" sz="2000" dirty="0" err="1"/>
              <a:t>iptv</a:t>
            </a:r>
            <a:r>
              <a:rPr lang="en-US" sz="2000" dirty="0"/>
              <a:t> </a:t>
            </a:r>
            <a:r>
              <a:rPr lang="en-US" sz="2000" dirty="0" err="1"/>
              <a:t>terdiri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err="1"/>
              <a:t>siaran</a:t>
            </a:r>
            <a:r>
              <a:rPr lang="en-US" sz="2000" dirty="0"/>
              <a:t> video </a:t>
            </a:r>
            <a:r>
              <a:rPr lang="en-US" sz="2000" dirty="0" err="1"/>
              <a:t>lokal</a:t>
            </a:r>
            <a:r>
              <a:rPr lang="en-US" sz="2000" dirty="0"/>
              <a:t>, </a:t>
            </a:r>
            <a:r>
              <a:rPr lang="en-US" sz="2000" dirty="0" err="1"/>
              <a:t>vod</a:t>
            </a:r>
            <a:r>
              <a:rPr lang="en-US" sz="2000" dirty="0"/>
              <a:t>,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telepon</a:t>
            </a:r>
            <a:r>
              <a:rPr lang="en-US" sz="2000" dirty="0"/>
              <a:t> </a:t>
            </a:r>
            <a:r>
              <a:rPr lang="en-US" sz="2000" dirty="0" err="1"/>
              <a:t>voip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akses</a:t>
            </a:r>
            <a:r>
              <a:rPr lang="en-US" sz="2000" dirty="0"/>
              <a:t> </a:t>
            </a:r>
            <a:r>
              <a:rPr lang="en-US" sz="2000" dirty="0" smtClean="0"/>
              <a:t>internet.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Saran: </a:t>
            </a:r>
          </a:p>
          <a:p>
            <a:pPr marL="0" indent="0">
              <a:buNone/>
            </a:pPr>
            <a:r>
              <a:rPr lang="en-US" sz="2000" dirty="0" smtClean="0"/>
              <a:t>Perusahaan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menggait</a:t>
            </a:r>
            <a:r>
              <a:rPr lang="en-US" sz="2000" dirty="0" smtClean="0"/>
              <a:t> </a:t>
            </a:r>
            <a:r>
              <a:rPr lang="en-US" sz="2000" dirty="0" err="1" smtClean="0"/>
              <a:t>universitas</a:t>
            </a:r>
            <a:r>
              <a:rPr lang="en-US" sz="2000" dirty="0" smtClean="0"/>
              <a:t> </a:t>
            </a:r>
            <a:r>
              <a:rPr lang="en-US" sz="2000" dirty="0" err="1" smtClean="0"/>
              <a:t>maupun</a:t>
            </a:r>
            <a:r>
              <a:rPr lang="en-US" sz="2000" dirty="0" smtClean="0"/>
              <a:t> institute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menjalin</a:t>
            </a:r>
            <a:r>
              <a:rPr lang="en-US" sz="2000" dirty="0" smtClean="0"/>
              <a:t> </a:t>
            </a:r>
            <a:r>
              <a:rPr lang="en-US" sz="2000" dirty="0" err="1" smtClean="0"/>
              <a:t>kerja</a:t>
            </a:r>
            <a:r>
              <a:rPr lang="en-US" sz="2000" dirty="0" smtClean="0"/>
              <a:t> </a:t>
            </a:r>
            <a:r>
              <a:rPr lang="en-US" sz="2000" dirty="0" err="1" smtClean="0"/>
              <a:t>sama</a:t>
            </a:r>
            <a:r>
              <a:rPr lang="en-US" sz="2000" dirty="0" smtClean="0"/>
              <a:t> </a:t>
            </a:r>
            <a:r>
              <a:rPr lang="en-US" sz="2000" dirty="0" err="1" smtClean="0"/>
              <a:t>riset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Mahasiswa</a:t>
            </a:r>
            <a:r>
              <a:rPr lang="en-US" sz="2000" dirty="0" smtClean="0"/>
              <a:t> </a:t>
            </a:r>
            <a:r>
              <a:rPr lang="en-US" sz="2000" dirty="0" err="1" smtClean="0"/>
              <a:t>mempersiapkan</a:t>
            </a:r>
            <a:r>
              <a:rPr lang="en-US" sz="2000" dirty="0" smtClean="0"/>
              <a:t> </a:t>
            </a:r>
            <a:r>
              <a:rPr lang="en-US" sz="2000" dirty="0" err="1" smtClean="0"/>
              <a:t>ilmu</a:t>
            </a:r>
            <a:r>
              <a:rPr lang="en-US" sz="2000" dirty="0" smtClean="0"/>
              <a:t> </a:t>
            </a:r>
            <a:r>
              <a:rPr lang="en-US" sz="2000" dirty="0" err="1" smtClean="0"/>
              <a:t>diluar</a:t>
            </a:r>
            <a:r>
              <a:rPr lang="en-US" sz="2000" dirty="0" smtClean="0"/>
              <a:t> </a:t>
            </a:r>
            <a:r>
              <a:rPr lang="en-US" sz="2000" dirty="0" err="1" smtClean="0"/>
              <a:t>perkuliahan</a:t>
            </a:r>
            <a:r>
              <a:rPr lang="en-US" sz="2000" dirty="0" smtClean="0"/>
              <a:t>  agar </a:t>
            </a:r>
            <a:r>
              <a:rPr lang="en-US" sz="2000" dirty="0" err="1" smtClean="0"/>
              <a:t>memudahkan</a:t>
            </a:r>
            <a:r>
              <a:rPr lang="en-US" sz="2000" dirty="0" smtClean="0"/>
              <a:t> </a:t>
            </a:r>
            <a:r>
              <a:rPr lang="en-US" sz="2000" dirty="0" err="1" smtClean="0"/>
              <a:t>saat</a:t>
            </a:r>
            <a:r>
              <a:rPr lang="en-US" sz="2000" dirty="0" smtClean="0"/>
              <a:t> </a:t>
            </a:r>
            <a:r>
              <a:rPr lang="en-US" sz="2000" dirty="0" err="1" smtClean="0"/>
              <a:t>Magang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08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8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Dokumentasi</a:t>
            </a:r>
            <a:r>
              <a:rPr lang="en-US" sz="3600" dirty="0" smtClean="0"/>
              <a:t> </a:t>
            </a:r>
            <a:r>
              <a:rPr lang="en-US" sz="3600" dirty="0" err="1" smtClean="0"/>
              <a:t>Bersama</a:t>
            </a:r>
            <a:r>
              <a:rPr lang="en-US" sz="3600" dirty="0" smtClean="0"/>
              <a:t> </a:t>
            </a:r>
            <a:r>
              <a:rPr lang="en-US" sz="3600" dirty="0" err="1" smtClean="0"/>
              <a:t>SMBGroup</a:t>
            </a:r>
            <a:endParaRPr lang="en-US" sz="3600" dirty="0"/>
          </a:p>
        </p:txBody>
      </p:sp>
      <p:pic>
        <p:nvPicPr>
          <p:cNvPr id="4" name="Picture 3" descr="C:\Users\ASUS\AppData\Local\Microsoft\Windows\INetCache\Content.Word\IMG2021092816032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2"/>
          <a:stretch>
            <a:fillRect/>
          </a:stretch>
        </p:blipFill>
        <p:spPr bwMode="auto">
          <a:xfrm>
            <a:off x="641688" y="1104450"/>
            <a:ext cx="4150232" cy="237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ASUS\AppData\Local\Microsoft\Windows\INetCache\Content.Word\IMG20210928160505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0" t="14835" r="9697"/>
          <a:stretch/>
        </p:blipFill>
        <p:spPr bwMode="auto">
          <a:xfrm>
            <a:off x="5261187" y="1104450"/>
            <a:ext cx="2898965" cy="23795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ASUS\AppData\Local\Microsoft\Windows\INetCache\Content.Word\IMG20210928160414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8" y="3797267"/>
            <a:ext cx="3733542" cy="263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ASUS\Downloads\IMG2021090113344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231" y="3797267"/>
            <a:ext cx="4435756" cy="2638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4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Agenda </a:t>
            </a:r>
            <a:r>
              <a:rPr lang="en-US" sz="3600" dirty="0" err="1" smtClean="0"/>
              <a:t>Kegiatan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98" y="2415250"/>
            <a:ext cx="8770571" cy="365150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Laporan</a:t>
            </a:r>
            <a:r>
              <a:rPr lang="en-US" sz="2000" dirty="0" smtClean="0"/>
              <a:t> </a:t>
            </a:r>
            <a:r>
              <a:rPr lang="en-US" sz="2000" dirty="0" err="1" smtClean="0"/>
              <a:t>Makalah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endParaRPr lang="en-US" sz="2000" dirty="0"/>
          </a:p>
          <a:p>
            <a:r>
              <a:rPr lang="en-US" sz="2000" dirty="0" err="1" smtClean="0"/>
              <a:t>Profil</a:t>
            </a:r>
            <a:r>
              <a:rPr lang="en-US" sz="2000" dirty="0" smtClean="0"/>
              <a:t> Perusahaan </a:t>
            </a:r>
          </a:p>
          <a:p>
            <a:r>
              <a:rPr lang="en-US" sz="2000" dirty="0" err="1" smtClean="0"/>
              <a:t>Kegiatan</a:t>
            </a:r>
            <a:r>
              <a:rPr lang="en-US" sz="2000" dirty="0" smtClean="0"/>
              <a:t> </a:t>
            </a:r>
            <a:r>
              <a:rPr lang="en-US" sz="2000" dirty="0" err="1" smtClean="0"/>
              <a:t>Saat</a:t>
            </a:r>
            <a:r>
              <a:rPr lang="en-US" sz="2000" dirty="0" smtClean="0"/>
              <a:t> </a:t>
            </a:r>
            <a:r>
              <a:rPr lang="en-US" sz="2000" dirty="0" err="1" smtClean="0"/>
              <a:t>Magang</a:t>
            </a:r>
            <a:r>
              <a:rPr lang="en-US" sz="2000" dirty="0" smtClean="0"/>
              <a:t> </a:t>
            </a:r>
          </a:p>
          <a:p>
            <a:r>
              <a:rPr lang="en-US" sz="2000" dirty="0" err="1" smtClean="0"/>
              <a:t>Kesimpulan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Saran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010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Latar</a:t>
            </a:r>
            <a:r>
              <a:rPr lang="en-US" sz="3600" dirty="0" smtClean="0"/>
              <a:t> </a:t>
            </a:r>
            <a:r>
              <a:rPr lang="en-US" sz="3600" dirty="0" err="1" smtClean="0"/>
              <a:t>Belakang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8652" y="2403675"/>
            <a:ext cx="8224295" cy="3651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Pengguna</a:t>
            </a:r>
            <a:r>
              <a:rPr lang="en-US" sz="2000" dirty="0" smtClean="0"/>
              <a:t> Internet </a:t>
            </a:r>
            <a:r>
              <a:rPr lang="en-US" sz="2000" dirty="0" err="1" smtClean="0"/>
              <a:t>indonesia</a:t>
            </a:r>
            <a:r>
              <a:rPr lang="en-US" sz="2000" dirty="0" smtClean="0"/>
              <a:t> </a:t>
            </a:r>
            <a:r>
              <a:rPr lang="en-US" sz="2000" dirty="0" err="1" smtClean="0"/>
              <a:t>cukup</a:t>
            </a:r>
            <a:r>
              <a:rPr lang="en-US" sz="2000" dirty="0" smtClean="0"/>
              <a:t> </a:t>
            </a:r>
            <a:r>
              <a:rPr lang="en-US" sz="2000" dirty="0" err="1" smtClean="0"/>
              <a:t>besar</a:t>
            </a:r>
            <a:r>
              <a:rPr lang="en-US" sz="2000" dirty="0" smtClean="0"/>
              <a:t> </a:t>
            </a:r>
            <a:r>
              <a:rPr lang="en-US" sz="2000" dirty="0" err="1" smtClean="0"/>
              <a:t>yaitu</a:t>
            </a:r>
            <a:r>
              <a:rPr lang="en-US" sz="2000" dirty="0" smtClean="0"/>
              <a:t> </a:t>
            </a:r>
            <a:r>
              <a:rPr lang="en-US" sz="2000" dirty="0" err="1" smtClean="0"/>
              <a:t>mencapai</a:t>
            </a:r>
            <a:r>
              <a:rPr lang="en-US" sz="2000" dirty="0" smtClean="0"/>
              <a:t> 196,7 </a:t>
            </a:r>
            <a:r>
              <a:rPr lang="en-US" sz="2000" dirty="0" err="1" smtClean="0"/>
              <a:t>juta</a:t>
            </a:r>
            <a:r>
              <a:rPr lang="en-US" sz="2000" dirty="0" smtClean="0"/>
              <a:t> </a:t>
            </a:r>
            <a:r>
              <a:rPr lang="en-US" sz="2000" dirty="0" err="1" smtClean="0"/>
              <a:t>jiwa</a:t>
            </a:r>
            <a:r>
              <a:rPr lang="en-US" sz="2000" dirty="0" smtClean="0"/>
              <a:t>. Provider </a:t>
            </a:r>
            <a:r>
              <a:rPr lang="en-US" sz="2000" dirty="0" err="1" smtClean="0"/>
              <a:t>sering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fiber optic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menunjang</a:t>
            </a:r>
            <a:r>
              <a:rPr lang="en-US" sz="2000" dirty="0" smtClean="0"/>
              <a:t> </a:t>
            </a:r>
            <a:r>
              <a:rPr lang="en-US" sz="2000" dirty="0" err="1" smtClean="0"/>
              <a:t>kepuasan</a:t>
            </a:r>
            <a:r>
              <a:rPr lang="en-US" sz="2000" dirty="0" smtClean="0"/>
              <a:t> bandwidth </a:t>
            </a:r>
            <a:r>
              <a:rPr lang="en-US" sz="2000" dirty="0" err="1" smtClean="0"/>
              <a:t>pelanggan</a:t>
            </a:r>
            <a:r>
              <a:rPr lang="en-US" sz="2000" dirty="0"/>
              <a:t>.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N</a:t>
            </a:r>
            <a:r>
              <a:rPr lang="en-US" sz="2000" dirty="0" err="1" smtClean="0"/>
              <a:t>amun</a:t>
            </a:r>
            <a:r>
              <a:rPr lang="en-US" sz="2000" dirty="0" smtClean="0"/>
              <a:t> </a:t>
            </a:r>
            <a:r>
              <a:rPr lang="en-US" sz="2000" dirty="0" err="1" smtClean="0"/>
              <a:t>kabel</a:t>
            </a:r>
            <a:r>
              <a:rPr lang="en-US" sz="2000" dirty="0" smtClean="0"/>
              <a:t> </a:t>
            </a:r>
            <a:r>
              <a:rPr lang="en-US" sz="2000" dirty="0" err="1" smtClean="0"/>
              <a:t>tersebut</a:t>
            </a:r>
            <a:r>
              <a:rPr lang="en-US" sz="2000" dirty="0" smtClean="0"/>
              <a:t> </a:t>
            </a:r>
            <a:r>
              <a:rPr lang="en-US" sz="2000" dirty="0" err="1" smtClean="0"/>
              <a:t>tergolong</a:t>
            </a:r>
            <a:r>
              <a:rPr lang="en-US" sz="2000" dirty="0" smtClean="0"/>
              <a:t> </a:t>
            </a:r>
            <a:r>
              <a:rPr lang="en-US" sz="2000" dirty="0" err="1" smtClean="0"/>
              <a:t>mahal</a:t>
            </a:r>
            <a:r>
              <a:rPr lang="en-US" sz="2000" dirty="0" smtClean="0"/>
              <a:t>, </a:t>
            </a:r>
            <a:r>
              <a:rPr lang="en-US" sz="2000" dirty="0" err="1" smtClean="0"/>
              <a:t>karena</a:t>
            </a:r>
            <a:r>
              <a:rPr lang="en-US" sz="2000" dirty="0" smtClean="0"/>
              <a:t> </a:t>
            </a:r>
            <a:r>
              <a:rPr lang="en-US" sz="2000" dirty="0" err="1" smtClean="0"/>
              <a:t>itu</a:t>
            </a:r>
            <a:r>
              <a:rPr lang="en-US" sz="2000" dirty="0" smtClean="0"/>
              <a:t> IPTV </a:t>
            </a:r>
            <a:r>
              <a:rPr lang="en-US" sz="2000" dirty="0" err="1" smtClean="0"/>
              <a:t>fitur</a:t>
            </a:r>
            <a:r>
              <a:rPr lang="en-US" sz="2000" dirty="0" smtClean="0"/>
              <a:t> </a:t>
            </a:r>
            <a:r>
              <a:rPr lang="en-US" sz="2000" dirty="0" err="1" smtClean="0"/>
              <a:t>tambahan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meningkatkan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jual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pendapatan</a:t>
            </a:r>
            <a:r>
              <a:rPr lang="en-US" sz="2000" dirty="0" smtClean="0"/>
              <a:t> </a:t>
            </a:r>
            <a:r>
              <a:rPr lang="en-US" sz="2000" dirty="0" err="1" smtClean="0"/>
              <a:t>perusahaan</a:t>
            </a:r>
            <a:r>
              <a:rPr lang="en-US" sz="2000" dirty="0" smtClean="0"/>
              <a:t>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06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Tujuan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r>
              <a:rPr lang="en-US" sz="2000" dirty="0" smtClean="0"/>
              <a:t>: </a:t>
            </a:r>
          </a:p>
          <a:p>
            <a:pPr marL="0" indent="0">
              <a:buNone/>
            </a:pPr>
            <a:r>
              <a:rPr lang="en-US" sz="2000" dirty="0" err="1" smtClean="0"/>
              <a:t>Memenuhi</a:t>
            </a:r>
            <a:r>
              <a:rPr lang="en-US" sz="2000" dirty="0" smtClean="0"/>
              <a:t> </a:t>
            </a:r>
            <a:r>
              <a:rPr lang="en-US" sz="2000" dirty="0" err="1" smtClean="0"/>
              <a:t>persyaratan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mencapai</a:t>
            </a:r>
            <a:r>
              <a:rPr lang="en-US" sz="2000" dirty="0" smtClean="0"/>
              <a:t> </a:t>
            </a:r>
            <a:r>
              <a:rPr lang="en-US" sz="2000" dirty="0" err="1" smtClean="0"/>
              <a:t>gelar</a:t>
            </a:r>
            <a:r>
              <a:rPr lang="en-US" sz="2000" dirty="0" smtClean="0"/>
              <a:t> </a:t>
            </a:r>
            <a:r>
              <a:rPr lang="en-US" sz="2000" dirty="0" err="1" smtClean="0"/>
              <a:t>Teknik</a:t>
            </a:r>
            <a:r>
              <a:rPr lang="en-US" sz="2000" dirty="0" smtClean="0"/>
              <a:t> </a:t>
            </a:r>
            <a:r>
              <a:rPr lang="en-US" sz="2000" dirty="0" err="1" smtClean="0"/>
              <a:t>Komputer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Khusus</a:t>
            </a:r>
            <a:r>
              <a:rPr lang="en-US" sz="2000" dirty="0" smtClean="0"/>
              <a:t>: </a:t>
            </a:r>
          </a:p>
          <a:p>
            <a:pPr lvl="0"/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/>
              <a:t>ilmu</a:t>
            </a:r>
            <a:r>
              <a:rPr lang="en-US" sz="2000" dirty="0"/>
              <a:t> </a:t>
            </a:r>
            <a:r>
              <a:rPr lang="en-US" sz="2000" dirty="0" err="1" smtClean="0"/>
              <a:t>pengetahuan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didapat</a:t>
            </a:r>
            <a:r>
              <a:rPr lang="en-US" sz="2000" dirty="0" smtClean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 smtClean="0"/>
              <a:t>kuliah</a:t>
            </a:r>
            <a:endParaRPr lang="en-US" sz="2000" dirty="0"/>
          </a:p>
          <a:p>
            <a:pPr lvl="0"/>
            <a:r>
              <a:rPr lang="en-US" sz="2000" dirty="0" err="1"/>
              <a:t>Merasakan</a:t>
            </a:r>
            <a:r>
              <a:rPr lang="en-US" sz="2000" dirty="0"/>
              <a:t> </a:t>
            </a:r>
            <a:r>
              <a:rPr lang="en-US" sz="2000" dirty="0" err="1"/>
              <a:t>dunia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</a:p>
          <a:p>
            <a:pPr lvl="0"/>
            <a:r>
              <a:rPr lang="en-US" sz="2000" dirty="0" err="1"/>
              <a:t>Mengambangkan</a:t>
            </a:r>
            <a:r>
              <a:rPr lang="en-US" sz="2000" dirty="0"/>
              <a:t> </a:t>
            </a:r>
            <a:r>
              <a:rPr lang="en-US" sz="2000" dirty="0" err="1"/>
              <a:t>inovasi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/>
              <a:t>ide di </a:t>
            </a:r>
            <a:r>
              <a:rPr lang="en-US" sz="2000" dirty="0" err="1"/>
              <a:t>dunia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endParaRPr lang="en-US" sz="2000" dirty="0"/>
          </a:p>
          <a:p>
            <a:pPr lvl="0"/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perorangan</a:t>
            </a:r>
            <a:r>
              <a:rPr lang="en-US" sz="2000" dirty="0"/>
              <a:t> di </a:t>
            </a:r>
            <a:r>
              <a:rPr lang="en-US" sz="2000" dirty="0" err="1"/>
              <a:t>perusahaan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praktik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908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8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Profil</a:t>
            </a:r>
            <a:r>
              <a:rPr lang="en-US" sz="3600" dirty="0" smtClean="0"/>
              <a:t> Perusahaan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65897"/>
            <a:ext cx="4717649" cy="280137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 smtClean="0"/>
              <a:t>Wayabung</a:t>
            </a:r>
            <a:r>
              <a:rPr lang="en-US" sz="2000" dirty="0" smtClean="0"/>
              <a:t> Global Network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anggota</a:t>
            </a:r>
            <a:r>
              <a:rPr lang="en-US" sz="2000" dirty="0" smtClean="0"/>
              <a:t> </a:t>
            </a:r>
            <a:r>
              <a:rPr lang="en-US" sz="2000" dirty="0" err="1" smtClean="0"/>
              <a:t>himpunan</a:t>
            </a:r>
            <a:r>
              <a:rPr lang="en-US" sz="2000" dirty="0" smtClean="0"/>
              <a:t> Perusahaan </a:t>
            </a:r>
            <a:r>
              <a:rPr lang="en-US" sz="2000" dirty="0" err="1" smtClean="0"/>
              <a:t>dari</a:t>
            </a:r>
            <a:r>
              <a:rPr lang="en-US" sz="2000" dirty="0" smtClean="0"/>
              <a:t> SMB Group</a:t>
            </a:r>
          </a:p>
          <a:p>
            <a:pPr marL="0" indent="0" algn="just">
              <a:buNone/>
            </a:pPr>
            <a:r>
              <a:rPr lang="en-US" sz="2000" dirty="0" err="1" smtClean="0"/>
              <a:t>Terdaftar</a:t>
            </a:r>
            <a:r>
              <a:rPr lang="en-US" sz="2000" dirty="0" smtClean="0"/>
              <a:t> </a:t>
            </a:r>
            <a:r>
              <a:rPr lang="en-US" sz="2000" dirty="0"/>
              <a:t>di </a:t>
            </a:r>
            <a:r>
              <a:rPr lang="en-US" sz="2000" dirty="0" err="1"/>
              <a:t>Ditjen</a:t>
            </a:r>
            <a:r>
              <a:rPr lang="en-US" sz="2000" dirty="0"/>
              <a:t> AHU </a:t>
            </a:r>
            <a:r>
              <a:rPr lang="en-US" sz="2000" dirty="0" err="1"/>
              <a:t>sebagai</a:t>
            </a:r>
            <a:r>
              <a:rPr lang="en-US" sz="2000" dirty="0"/>
              <a:t> PT </a:t>
            </a:r>
            <a:r>
              <a:rPr lang="en-US" sz="2000" dirty="0" err="1"/>
              <a:t>Semangat</a:t>
            </a:r>
            <a:r>
              <a:rPr lang="en-US" sz="2000" dirty="0"/>
              <a:t> </a:t>
            </a:r>
            <a:r>
              <a:rPr lang="en-US" sz="2000" dirty="0" err="1"/>
              <a:t>Maju</a:t>
            </a:r>
            <a:r>
              <a:rPr lang="en-US" sz="2000" dirty="0"/>
              <a:t> </a:t>
            </a:r>
            <a:r>
              <a:rPr lang="en-US" sz="2000" dirty="0" err="1"/>
              <a:t>Bersama</a:t>
            </a:r>
            <a:r>
              <a:rPr lang="en-US" sz="2000" dirty="0"/>
              <a:t> Top Media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Nomor</a:t>
            </a:r>
            <a:r>
              <a:rPr lang="en-US" sz="2000" dirty="0"/>
              <a:t> </a:t>
            </a:r>
            <a:r>
              <a:rPr lang="en-US" sz="2000" dirty="0" err="1"/>
              <a:t>Induk</a:t>
            </a:r>
            <a:r>
              <a:rPr lang="en-US" sz="2000" dirty="0"/>
              <a:t> </a:t>
            </a:r>
            <a:r>
              <a:rPr lang="en-US" sz="2000" dirty="0" err="1"/>
              <a:t>Berusaha</a:t>
            </a:r>
            <a:r>
              <a:rPr lang="en-US" sz="2000" dirty="0"/>
              <a:t> (NIB) 0220305132803</a:t>
            </a:r>
          </a:p>
        </p:txBody>
      </p:sp>
      <p:pic>
        <p:nvPicPr>
          <p:cNvPr id="5" name="Picture 4" descr="IMG2021092816032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t="24040" r="28636" b="58788"/>
          <a:stretch>
            <a:fillRect/>
          </a:stretch>
        </p:blipFill>
        <p:spPr bwMode="auto">
          <a:xfrm>
            <a:off x="929569" y="1341710"/>
            <a:ext cx="4626280" cy="236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3"/>
          <a:srcRect l="-1" t="16395" r="3166" b="18908"/>
          <a:stretch/>
        </p:blipFill>
        <p:spPr bwMode="auto">
          <a:xfrm>
            <a:off x="7435254" y="1115627"/>
            <a:ext cx="3086133" cy="258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025833" y="3965356"/>
            <a:ext cx="5288666" cy="276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Visi</a:t>
            </a:r>
            <a:r>
              <a:rPr lang="en-US" sz="2000" dirty="0" smtClean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Menjadi</a:t>
            </a:r>
            <a:r>
              <a:rPr lang="en-US" sz="2000" dirty="0" smtClean="0"/>
              <a:t> </a:t>
            </a:r>
            <a:r>
              <a:rPr lang="en-US" sz="2000" dirty="0" err="1" smtClean="0"/>
              <a:t>penyedia</a:t>
            </a:r>
            <a:r>
              <a:rPr lang="en-US" sz="2000" dirty="0" smtClean="0"/>
              <a:t> </a:t>
            </a:r>
            <a:r>
              <a:rPr lang="en-US" sz="2000" dirty="0" err="1" smtClean="0"/>
              <a:t>Jasa</a:t>
            </a:r>
            <a:r>
              <a:rPr lang="en-US" sz="2000" dirty="0" smtClean="0"/>
              <a:t>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 </a:t>
            </a:r>
            <a:r>
              <a:rPr lang="en-US" sz="2000" dirty="0" err="1" smtClean="0"/>
              <a:t>tv</a:t>
            </a:r>
            <a:r>
              <a:rPr lang="en-US" sz="2000" dirty="0" smtClean="0"/>
              <a:t> </a:t>
            </a:r>
            <a:r>
              <a:rPr lang="en-US" sz="2000" dirty="0" err="1" smtClean="0"/>
              <a:t>kabel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internet </a:t>
            </a:r>
            <a:r>
              <a:rPr lang="en-US" sz="2000" dirty="0" err="1" smtClean="0"/>
              <a:t>terkemuka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hal</a:t>
            </a:r>
            <a:r>
              <a:rPr lang="en-US" sz="2000" dirty="0" smtClean="0"/>
              <a:t> </a:t>
            </a:r>
            <a:r>
              <a:rPr lang="en-US" sz="2000" dirty="0" err="1" smtClean="0"/>
              <a:t>kepuasan</a:t>
            </a:r>
            <a:r>
              <a:rPr lang="en-US" sz="2000" dirty="0" smtClean="0"/>
              <a:t> </a:t>
            </a:r>
            <a:r>
              <a:rPr lang="en-US" sz="2000" dirty="0" err="1" smtClean="0"/>
              <a:t>pelanggan</a:t>
            </a:r>
            <a:r>
              <a:rPr lang="en-US" sz="2000" dirty="0" smtClean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 smtClean="0"/>
              <a:t>Misi</a:t>
            </a:r>
            <a:r>
              <a:rPr lang="en-US" sz="2000" dirty="0" smtClean="0"/>
              <a:t>:  </a:t>
            </a:r>
          </a:p>
          <a:p>
            <a:r>
              <a:rPr lang="en-US" sz="2000" dirty="0" err="1" smtClean="0"/>
              <a:t>Mengutamakan</a:t>
            </a:r>
            <a:r>
              <a:rPr lang="en-US" sz="2000" dirty="0" smtClean="0"/>
              <a:t> </a:t>
            </a:r>
            <a:r>
              <a:rPr lang="en-US" sz="2000" dirty="0" err="1" smtClean="0"/>
              <a:t>kepuasan</a:t>
            </a:r>
            <a:r>
              <a:rPr lang="en-US" sz="2000" dirty="0" smtClean="0"/>
              <a:t> </a:t>
            </a:r>
            <a:r>
              <a:rPr lang="en-US" sz="2000" dirty="0" err="1" smtClean="0"/>
              <a:t>pelanggan</a:t>
            </a:r>
            <a:endParaRPr lang="en-US" sz="2000" dirty="0" smtClean="0"/>
          </a:p>
          <a:p>
            <a:r>
              <a:rPr lang="en-US" sz="2000" dirty="0" err="1" smtClean="0"/>
              <a:t>Membangun</a:t>
            </a:r>
            <a:r>
              <a:rPr lang="en-US" sz="2000" dirty="0" smtClean="0"/>
              <a:t> </a:t>
            </a:r>
            <a:r>
              <a:rPr lang="en-US" sz="2000" dirty="0" err="1" smtClean="0"/>
              <a:t>infrastruktur</a:t>
            </a:r>
            <a:r>
              <a:rPr lang="en-US" sz="2000" dirty="0" smtClean="0"/>
              <a:t> yang </a:t>
            </a:r>
            <a:r>
              <a:rPr lang="en-US" sz="2000" dirty="0" err="1" smtClean="0"/>
              <a:t>kokoh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SDM yang </a:t>
            </a:r>
            <a:r>
              <a:rPr lang="en-US" sz="2000" dirty="0" err="1" smtClean="0"/>
              <a:t>memadai</a:t>
            </a:r>
            <a:endParaRPr lang="en-US" sz="2000" dirty="0" smtClean="0"/>
          </a:p>
          <a:p>
            <a:r>
              <a:rPr lang="en-US" sz="2000" dirty="0" err="1" smtClean="0"/>
              <a:t>Memposisikan</a:t>
            </a:r>
            <a:r>
              <a:rPr lang="en-US" sz="2000" dirty="0" smtClean="0"/>
              <a:t> </a:t>
            </a:r>
            <a:r>
              <a:rPr lang="en-US" sz="2000" dirty="0" err="1" smtClean="0"/>
              <a:t>pelanggan</a:t>
            </a:r>
            <a:r>
              <a:rPr lang="en-US" sz="2000" dirty="0" smtClean="0"/>
              <a:t> </a:t>
            </a:r>
            <a:r>
              <a:rPr lang="en-US" sz="2000" dirty="0" err="1" smtClean="0"/>
              <a:t>sebagai</a:t>
            </a:r>
            <a:r>
              <a:rPr lang="en-US" sz="2000" dirty="0" smtClean="0"/>
              <a:t> partner </a:t>
            </a:r>
            <a:r>
              <a:rPr lang="en-US" sz="2000" dirty="0" err="1" smtClean="0"/>
              <a:t>guna</a:t>
            </a:r>
            <a:r>
              <a:rPr lang="en-US" sz="2000" dirty="0" smtClean="0"/>
              <a:t> </a:t>
            </a:r>
            <a:r>
              <a:rPr lang="en-US" sz="2000" dirty="0" err="1" smtClean="0"/>
              <a:t>berkembang</a:t>
            </a:r>
            <a:r>
              <a:rPr lang="en-US" sz="2000" dirty="0" smtClean="0"/>
              <a:t> </a:t>
            </a:r>
            <a:r>
              <a:rPr lang="en-US" sz="2000" dirty="0" err="1" smtClean="0"/>
              <a:t>bersama</a:t>
            </a:r>
            <a:r>
              <a:rPr lang="en-US" sz="2000" dirty="0" smtClean="0"/>
              <a:t>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67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Bidang</a:t>
            </a:r>
            <a:r>
              <a:rPr lang="en-US" sz="3600" dirty="0" smtClean="0"/>
              <a:t> Usaha Perusahaan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5815" y="4776666"/>
            <a:ext cx="8977132" cy="1811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Bergerak</a:t>
            </a:r>
            <a:r>
              <a:rPr lang="en-US" sz="2000" dirty="0" smtClean="0"/>
              <a:t> </a:t>
            </a:r>
            <a:r>
              <a:rPr lang="en-US" sz="2000" dirty="0" err="1" smtClean="0"/>
              <a:t>dibidang</a:t>
            </a:r>
            <a:r>
              <a:rPr lang="en-US" sz="2000" dirty="0" smtClean="0"/>
              <a:t> </a:t>
            </a:r>
            <a:r>
              <a:rPr lang="en-US" sz="2000" dirty="0" err="1" smtClean="0"/>
              <a:t>Penyedia</a:t>
            </a:r>
            <a:r>
              <a:rPr lang="en-US" sz="2000" dirty="0" smtClean="0"/>
              <a:t> </a:t>
            </a:r>
            <a:r>
              <a:rPr lang="en-US" sz="2000" dirty="0" err="1" smtClean="0"/>
              <a:t>jasa</a:t>
            </a:r>
            <a:r>
              <a:rPr lang="en-US" sz="2000" dirty="0" smtClean="0"/>
              <a:t> internet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Layanan</a:t>
            </a:r>
            <a:r>
              <a:rPr lang="en-US" sz="2000" dirty="0" smtClean="0"/>
              <a:t> CCTV. </a:t>
            </a:r>
          </a:p>
          <a:p>
            <a:pPr marL="0" indent="0">
              <a:buNone/>
            </a:pPr>
            <a:r>
              <a:rPr lang="en-US" sz="2000" dirty="0" smtClean="0"/>
              <a:t>Usaha </a:t>
            </a:r>
            <a:r>
              <a:rPr lang="en-US" sz="2000" dirty="0" err="1" smtClean="0"/>
              <a:t>dijalankan</a:t>
            </a:r>
            <a:r>
              <a:rPr lang="en-US" sz="2000" dirty="0" smtClean="0"/>
              <a:t> di </a:t>
            </a:r>
            <a:r>
              <a:rPr lang="en-US" sz="2000" dirty="0" err="1" smtClean="0"/>
              <a:t>kelurahan</a:t>
            </a:r>
            <a:r>
              <a:rPr lang="en-US" sz="2000" dirty="0" smtClean="0"/>
              <a:t> </a:t>
            </a:r>
            <a:r>
              <a:rPr lang="en-US" sz="2000" dirty="0" err="1"/>
              <a:t>Pulung</a:t>
            </a:r>
            <a:r>
              <a:rPr lang="en-US" sz="2000" dirty="0"/>
              <a:t> </a:t>
            </a:r>
            <a:r>
              <a:rPr lang="en-US" sz="2000" dirty="0" err="1"/>
              <a:t>kencana</a:t>
            </a:r>
            <a:r>
              <a:rPr lang="en-US" sz="2000" dirty="0"/>
              <a:t>, </a:t>
            </a:r>
            <a:r>
              <a:rPr lang="en-US" sz="2000" dirty="0" err="1"/>
              <a:t>kecamatan</a:t>
            </a:r>
            <a:r>
              <a:rPr lang="en-US" sz="2000" dirty="0"/>
              <a:t> </a:t>
            </a:r>
            <a:r>
              <a:rPr lang="en-US" sz="2000" dirty="0" smtClean="0"/>
              <a:t>TBT, </a:t>
            </a:r>
            <a:r>
              <a:rPr lang="en-US" sz="2000" dirty="0" err="1"/>
              <a:t>kabupaten</a:t>
            </a:r>
            <a:r>
              <a:rPr lang="en-US" sz="2000" dirty="0"/>
              <a:t> </a:t>
            </a:r>
            <a:r>
              <a:rPr lang="en-US" sz="2000" dirty="0" smtClean="0"/>
              <a:t>TUBABA, </a:t>
            </a:r>
            <a:r>
              <a:rPr lang="en-US" sz="2000" dirty="0" err="1"/>
              <a:t>provinsi</a:t>
            </a:r>
            <a:r>
              <a:rPr lang="en-US" sz="2000" dirty="0"/>
              <a:t> Lampung. 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Server </a:t>
            </a:r>
            <a:r>
              <a:rPr lang="en-US" sz="2000" dirty="0" err="1" smtClean="0"/>
              <a:t>dijalan</a:t>
            </a:r>
            <a:r>
              <a:rPr lang="en-US" sz="2000" dirty="0" smtClean="0"/>
              <a:t> </a:t>
            </a:r>
            <a:r>
              <a:rPr lang="en-US" sz="2000" dirty="0" err="1" smtClean="0"/>
              <a:t>kan</a:t>
            </a:r>
            <a:r>
              <a:rPr lang="en-US" sz="2000" dirty="0" smtClean="0"/>
              <a:t> di </a:t>
            </a:r>
            <a:r>
              <a:rPr lang="en-US" sz="2000" dirty="0" err="1" smtClean="0"/>
              <a:t>Kagungan</a:t>
            </a:r>
            <a:r>
              <a:rPr lang="en-US" sz="2000" dirty="0" smtClean="0"/>
              <a:t> </a:t>
            </a:r>
            <a:r>
              <a:rPr lang="en-US" sz="2000" dirty="0" err="1" smtClean="0"/>
              <a:t>ratu</a:t>
            </a:r>
            <a:r>
              <a:rPr lang="en-US" sz="2000" dirty="0" smtClean="0"/>
              <a:t> </a:t>
            </a:r>
            <a:r>
              <a:rPr lang="en-US" sz="2000" dirty="0" err="1" smtClean="0"/>
              <a:t>kecamatan</a:t>
            </a:r>
            <a:r>
              <a:rPr lang="en-US" sz="2000" dirty="0" smtClean="0"/>
              <a:t> TBT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C:\Users\ASUS\Downloads\WhatsApp Image 2021-10-04 at 06.47.13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15" y="1348703"/>
            <a:ext cx="3623341" cy="3238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3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6218" y="335665"/>
            <a:ext cx="6771190" cy="5960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9615" y="1118362"/>
            <a:ext cx="531277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 algn="just">
              <a:lnSpc>
                <a:spcPct val="150000"/>
              </a:lnSpc>
              <a:spcAft>
                <a:spcPts val="1000"/>
              </a:spcAft>
            </a:pP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Divisi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Riset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dan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Pengembangan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bertugas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untuk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melakukan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pengembangan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IPTV,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pemasangan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CCTV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serta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pengembangan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Data Center.</a:t>
            </a:r>
            <a:r>
              <a:rPr lang="en-US" sz="20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Divisi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ini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berada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dibawah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Departemen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/>
              </a:rPr>
              <a:t> IT. </a:t>
            </a:r>
            <a:endParaRPr lang="en-US" sz="2000" dirty="0">
              <a:effectLst/>
              <a:latin typeface="Times New Roman" panose="02020603050405020304" pitchFamily="18" charset="0"/>
              <a:ea typeface="MS Mincho"/>
            </a:endParaRPr>
          </a:p>
        </p:txBody>
      </p:sp>
    </p:spTree>
    <p:extLst>
      <p:ext uri="{BB962C8B-B14F-4D97-AF65-F5344CB8AC3E}">
        <p14:creationId xmlns:p14="http://schemas.microsoft.com/office/powerpoint/2010/main" val="402736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Magang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10" y="2228681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3175" t="11826" r="6576" b="12923"/>
          <a:stretch/>
        </p:blipFill>
        <p:spPr bwMode="auto">
          <a:xfrm>
            <a:off x="6782765" y="2228680"/>
            <a:ext cx="5243331" cy="3429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3637" y="5826821"/>
            <a:ext cx="3155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Topologi</a:t>
            </a:r>
            <a:r>
              <a:rPr lang="en-US" sz="2000" dirty="0" smtClean="0"/>
              <a:t> yang </a:t>
            </a:r>
            <a:r>
              <a:rPr lang="en-US" sz="2000" dirty="0" err="1" smtClean="0"/>
              <a:t>ingin</a:t>
            </a:r>
            <a:r>
              <a:rPr lang="en-US" sz="2000" dirty="0" smtClean="0"/>
              <a:t> </a:t>
            </a:r>
            <a:r>
              <a:rPr lang="en-US" sz="2000" dirty="0" err="1" smtClean="0"/>
              <a:t>dicapai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82765" y="5826820"/>
            <a:ext cx="361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Topologi</a:t>
            </a:r>
            <a:r>
              <a:rPr lang="en-US" sz="2000" dirty="0" smtClean="0"/>
              <a:t> yang </a:t>
            </a:r>
            <a:r>
              <a:rPr lang="en-US" sz="2000" dirty="0" err="1" smtClean="0"/>
              <a:t>sedang</a:t>
            </a:r>
            <a:r>
              <a:rPr lang="en-US" sz="2000" dirty="0" smtClean="0"/>
              <a:t> di </a:t>
            </a:r>
            <a:r>
              <a:rPr lang="en-US" sz="2000" dirty="0" err="1" smtClean="0"/>
              <a:t>Uji</a:t>
            </a:r>
            <a:r>
              <a:rPr lang="en-US" sz="2000" dirty="0" smtClean="0"/>
              <a:t> </a:t>
            </a:r>
            <a:r>
              <a:rPr lang="en-US" sz="2000" dirty="0" err="1" smtClean="0"/>
              <a:t>coba</a:t>
            </a:r>
            <a:r>
              <a:rPr lang="en-US" sz="2000" dirty="0" smtClean="0"/>
              <a:t>  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7810" y="1658539"/>
            <a:ext cx="2865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Merangkai</a:t>
            </a:r>
            <a:r>
              <a:rPr lang="en-US" sz="2000" dirty="0" smtClean="0"/>
              <a:t> </a:t>
            </a:r>
            <a:r>
              <a:rPr lang="en-US" sz="2000" dirty="0" err="1" smtClean="0"/>
              <a:t>Topologi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591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4" y="717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Melakukan</a:t>
            </a:r>
            <a:r>
              <a:rPr lang="en-US" sz="3600" dirty="0" smtClean="0"/>
              <a:t> </a:t>
            </a:r>
            <a:r>
              <a:rPr lang="en-US" sz="3600" dirty="0" err="1" smtClean="0"/>
              <a:t>konfigurasi</a:t>
            </a:r>
            <a:r>
              <a:rPr lang="en-US" sz="3600" dirty="0" smtClean="0"/>
              <a:t> Encoder Modulator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44" y="1397362"/>
            <a:ext cx="5980255" cy="406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9" y="1635034"/>
            <a:ext cx="5952765" cy="377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08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257</TotalTime>
  <Words>354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Schoolbook</vt:lpstr>
      <vt:lpstr>Corbel</vt:lpstr>
      <vt:lpstr>MS Mincho</vt:lpstr>
      <vt:lpstr>Times New Roman</vt:lpstr>
      <vt:lpstr>Feathered</vt:lpstr>
      <vt:lpstr>Laporan Kerja Praktik </vt:lpstr>
      <vt:lpstr>Agenda Kegiatan </vt:lpstr>
      <vt:lpstr>Latar Belakang </vt:lpstr>
      <vt:lpstr>Tujuan </vt:lpstr>
      <vt:lpstr>Profil Perusahaan </vt:lpstr>
      <vt:lpstr>Bidang Usaha Perusahaan </vt:lpstr>
      <vt:lpstr>PowerPoint Presentation</vt:lpstr>
      <vt:lpstr>Kegiatan Saat Magang </vt:lpstr>
      <vt:lpstr>Melakukan konfigurasi Encoder Modulator</vt:lpstr>
      <vt:lpstr>PowerPoint Presentation</vt:lpstr>
      <vt:lpstr>Konfigurasi RouterBoard</vt:lpstr>
      <vt:lpstr>Setting STB</vt:lpstr>
      <vt:lpstr>Kesimpulan dan Saran</vt:lpstr>
      <vt:lpstr>Dokumentasi Bersama SMBGroup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Kerja Praktik</dc:title>
  <dc:creator>ASUS</dc:creator>
  <cp:lastModifiedBy>ASUS</cp:lastModifiedBy>
  <cp:revision>18</cp:revision>
  <dcterms:created xsi:type="dcterms:W3CDTF">2021-10-29T06:16:52Z</dcterms:created>
  <dcterms:modified xsi:type="dcterms:W3CDTF">2021-10-29T11:29:37Z</dcterms:modified>
</cp:coreProperties>
</file>